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73" r:id="rId2"/>
    <p:sldId id="263" r:id="rId3"/>
    <p:sldId id="261" r:id="rId4"/>
    <p:sldId id="274" r:id="rId5"/>
    <p:sldId id="275" r:id="rId6"/>
    <p:sldId id="276" r:id="rId7"/>
    <p:sldId id="265" r:id="rId8"/>
    <p:sldId id="27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0AE3B-7723-4E26-96B3-55264092B3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1C3D3-5B46-412F-B9CF-AE8ED16780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040F4-8D43-473D-B039-D590E4967A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DCA91-4233-4DAC-81CD-407D8E1A20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7C29C-12BA-4501-9BD4-381AB65FE9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56D10-E7D5-4386-AE2B-AEB96289BB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2BC40-6317-4E96-98FB-FD1BDEDCE4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85069-F771-4E2C-9CB4-A00FBC724C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23C10A-FA39-4DFD-8683-EAFE4429C8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E1719C-EB74-4F24-8DFA-63557A63F9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E1227-11F1-46B1-8B4E-16E3453C86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241F04-DC4F-48FA-9C89-D781512DBD8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Определение координаты движущегося тела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Вопросы для повторения пройденного материала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smtClean="0"/>
              <a:t>1. Что называется механическим движением?</a:t>
            </a:r>
          </a:p>
          <a:p>
            <a:r>
              <a:rPr lang="ru-RU" sz="2400" dirty="0" smtClean="0"/>
              <a:t>2.	Что входит в понятие «система отсчета»?</a:t>
            </a:r>
          </a:p>
          <a:p>
            <a:r>
              <a:rPr lang="ru-RU" sz="2400" dirty="0" smtClean="0"/>
              <a:t>3.	Почему невозможно описать движение без выбора системы отсчета?</a:t>
            </a:r>
          </a:p>
          <a:p>
            <a:r>
              <a:rPr lang="ru-RU" sz="2400" dirty="0" smtClean="0"/>
              <a:t>4.	Какие точки катящегося вагона движутся и какие находятся в покое относительно дороги?</a:t>
            </a:r>
          </a:p>
          <a:p>
            <a:r>
              <a:rPr lang="ru-RU" sz="2400" dirty="0" smtClean="0"/>
              <a:t>5. Что такое материальная точка?</a:t>
            </a:r>
          </a:p>
          <a:p>
            <a:r>
              <a:rPr lang="ru-RU" sz="2400" dirty="0" smtClean="0"/>
              <a:t>6. Какое движение называется поступательным?</a:t>
            </a:r>
          </a:p>
          <a:p>
            <a:r>
              <a:rPr lang="ru-RU" sz="2400" dirty="0" smtClean="0"/>
              <a:t>7. Что такое траектория?</a:t>
            </a:r>
          </a:p>
          <a:p>
            <a:r>
              <a:rPr lang="ru-RU" sz="2400" dirty="0" smtClean="0"/>
              <a:t>8. Что такое пройденный путь?</a:t>
            </a:r>
          </a:p>
          <a:p>
            <a:r>
              <a:rPr lang="ru-RU" sz="2400" dirty="0" smtClean="0"/>
              <a:t>9. Что такое перемещение?</a:t>
            </a:r>
          </a:p>
          <a:p>
            <a:pPr marL="609600" indent="-609600">
              <a:buClr>
                <a:schemeClr val="tx1"/>
              </a:buClr>
              <a:buFontTx/>
              <a:buAutoNum type="arabicPeriod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Проекция вектора на координатную ось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979613" y="4581525"/>
            <a:ext cx="40322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V="1">
            <a:off x="2627313" y="3068638"/>
            <a:ext cx="936625" cy="9366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 flipV="1">
            <a:off x="4572000" y="2636838"/>
            <a:ext cx="720725" cy="15128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692275" y="4508500"/>
            <a:ext cx="2889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O</a:t>
            </a:r>
            <a:endParaRPr lang="ru-RU" b="1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011863" y="4508500"/>
            <a:ext cx="2889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X</a:t>
            </a:r>
            <a:endParaRPr lang="ru-RU" b="1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2627313" y="4005263"/>
            <a:ext cx="0" cy="576262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3563938" y="3068638"/>
            <a:ext cx="0" cy="1512887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2627313" y="4581525"/>
            <a:ext cx="93662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4572000" y="2708275"/>
            <a:ext cx="0" cy="187325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5292725" y="4149725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4572000" y="4581525"/>
            <a:ext cx="72072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0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1476375" y="5805488"/>
            <a:ext cx="7221538" cy="503237"/>
          </a:xfrm>
          <a:ln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endParaRPr lang="ru-RU" sz="2000" b="1" baseline="-25000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2700338" y="465296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a</a:t>
            </a:r>
            <a:r>
              <a:rPr lang="en-US" b="1" baseline="-25000"/>
              <a:t>x </a:t>
            </a:r>
            <a:r>
              <a:rPr lang="en-US" b="1"/>
              <a:t>&gt; 0</a:t>
            </a:r>
            <a:endParaRPr lang="ru-RU" b="1" baseline="-25000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2700338" y="3284538"/>
            <a:ext cx="3603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</a:t>
            </a:r>
            <a:endParaRPr lang="ru-RU" b="1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2843213" y="32845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5003800" y="3141663"/>
            <a:ext cx="288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</a:t>
            </a:r>
            <a:endParaRPr lang="ru-RU" b="1"/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4284663" y="4724400"/>
            <a:ext cx="11525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</a:t>
            </a:r>
            <a:r>
              <a:rPr lang="en-US" b="1" baseline="-25000"/>
              <a:t>x</a:t>
            </a:r>
            <a:r>
              <a:rPr lang="en-US" b="1"/>
              <a:t> &lt;  0</a:t>
            </a:r>
            <a:endParaRPr lang="ru-RU" b="1" baseline="-25000"/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>
            <a:off x="5076825" y="3068638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2339975" y="3716338"/>
            <a:ext cx="360363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  <a:endParaRPr lang="ru-RU"/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3492500" y="2852738"/>
            <a:ext cx="360363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</a:t>
            </a:r>
            <a:endParaRPr lang="ru-RU"/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2268538" y="4221163"/>
            <a:ext cx="3603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3563938" y="4149725"/>
            <a:ext cx="288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</a:t>
            </a:r>
            <a:r>
              <a:rPr lang="en-US" baseline="-25000"/>
              <a:t>1</a:t>
            </a:r>
            <a:endParaRPr lang="ru-RU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nimBg="1"/>
      <p:bldP spid="8204" grpId="0" animBg="1"/>
      <p:bldP spid="8205" grpId="0" animBg="1"/>
      <p:bldP spid="8206" grpId="0" animBg="1"/>
      <p:bldP spid="8208" grpId="0" animBg="1"/>
      <p:bldP spid="8209" grpId="0" animBg="1"/>
      <p:bldP spid="8211" grpId="0"/>
      <p:bldP spid="8215" grpId="0"/>
      <p:bldP spid="8220" grpId="0"/>
      <p:bldP spid="82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331640" y="980728"/>
            <a:ext cx="6336704" cy="395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03648" y="5733256"/>
            <a:ext cx="2116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s</a:t>
            </a:r>
            <a:r>
              <a:rPr lang="en-US" i="1" baseline="-25000" dirty="0" err="1" smtClean="0"/>
              <a:t>x</a:t>
            </a:r>
            <a:r>
              <a:rPr lang="ru-RU" i="1" dirty="0" smtClean="0"/>
              <a:t> = </a:t>
            </a:r>
            <a:r>
              <a:rPr lang="ru-RU" i="1" dirty="0" err="1" smtClean="0"/>
              <a:t>х</a:t>
            </a:r>
            <a:r>
              <a:rPr lang="ru-RU" i="1" dirty="0" smtClean="0"/>
              <a:t> </a:t>
            </a:r>
            <a:r>
              <a:rPr lang="ru-RU" dirty="0" smtClean="0"/>
              <a:t>- </a:t>
            </a:r>
            <a:r>
              <a:rPr lang="ru-RU" i="1" dirty="0" smtClean="0"/>
              <a:t>х</a:t>
            </a:r>
            <a:r>
              <a:rPr lang="ru-RU" i="1" baseline="-25000" dirty="0" smtClean="0"/>
              <a:t>0</a:t>
            </a:r>
            <a:r>
              <a:rPr lang="ru-RU" dirty="0" smtClean="0"/>
              <a:t>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y</a:t>
            </a:r>
            <a:r>
              <a:rPr lang="ru-RU" dirty="0" smtClean="0"/>
              <a:t>=</a:t>
            </a:r>
            <a:r>
              <a:rPr lang="en-US" dirty="0" smtClean="0"/>
              <a:t>y</a:t>
            </a:r>
            <a:r>
              <a:rPr lang="ru-RU" dirty="0" smtClean="0"/>
              <a:t>-</a:t>
            </a:r>
            <a:r>
              <a:rPr lang="en-US" dirty="0" smtClean="0"/>
              <a:t>y</a:t>
            </a:r>
            <a:r>
              <a:rPr lang="ru-RU" baseline="-25000" dirty="0" smtClean="0"/>
              <a:t>0.</a:t>
            </a:r>
            <a:r>
              <a:rPr lang="ru-RU" i="1" dirty="0" smtClean="0"/>
              <a:t>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093905" y="5761801"/>
            <a:ext cx="24835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0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en-US" sz="20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</a:t>
            </a:r>
            <a:r>
              <a:rPr kumimoji="0" lang="ru-RU" sz="20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en-US" sz="20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259632" y="908720"/>
            <a:ext cx="6912768" cy="404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84076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000" dirty="0" smtClean="0"/>
              <a:t>.   </a:t>
            </a:r>
            <a:r>
              <a:rPr lang="ru-RU" sz="2000" dirty="0"/>
              <a:t>Тело из точки М</a:t>
            </a:r>
            <a:r>
              <a:rPr lang="ru-RU" sz="2000" baseline="-25000" dirty="0"/>
              <a:t>1</a:t>
            </a:r>
            <a:r>
              <a:rPr lang="ru-RU" sz="2000" dirty="0"/>
              <a:t> с координатами </a:t>
            </a:r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= -5 </a:t>
            </a:r>
            <a:r>
              <a:rPr lang="ru-RU" sz="2000" dirty="0"/>
              <a:t>м, </a:t>
            </a:r>
            <a:r>
              <a:rPr lang="en-US" sz="2000" dirty="0"/>
              <a:t>y</a:t>
            </a:r>
            <a:r>
              <a:rPr lang="en-US" sz="2000" baseline="-25000" dirty="0"/>
              <a:t>1</a:t>
            </a:r>
            <a:r>
              <a:rPr lang="en-US" sz="2000" dirty="0"/>
              <a:t> = -3 </a:t>
            </a:r>
            <a:r>
              <a:rPr lang="ru-RU" sz="2000" dirty="0"/>
              <a:t>м переместилось в точку М</a:t>
            </a:r>
            <a:r>
              <a:rPr lang="ru-RU" sz="2000" baseline="-25000" dirty="0"/>
              <a:t>2</a:t>
            </a:r>
            <a:r>
              <a:rPr lang="ru-RU" sz="2000" dirty="0"/>
              <a:t> с координатами </a:t>
            </a:r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= 7 </a:t>
            </a:r>
            <a:r>
              <a:rPr lang="ru-RU" sz="2000" dirty="0"/>
              <a:t>м, </a:t>
            </a:r>
            <a:r>
              <a:rPr lang="en-US" sz="2000" dirty="0"/>
              <a:t>y</a:t>
            </a:r>
            <a:r>
              <a:rPr lang="en-US" sz="2000" baseline="-25000" dirty="0"/>
              <a:t>2</a:t>
            </a:r>
            <a:r>
              <a:rPr lang="en-US" sz="2000" dirty="0"/>
              <a:t> = 6 </a:t>
            </a:r>
            <a:r>
              <a:rPr lang="ru-RU" sz="2000" dirty="0"/>
              <a:t>м. Сделать чертеж, найти перемещение и его проекции на оси координат.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1484313"/>
            <a:ext cx="3384550" cy="5113337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endParaRPr lang="ru-RU" sz="200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000"/>
              <a:t>s</a:t>
            </a:r>
            <a:r>
              <a:rPr lang="en-US" sz="2000" baseline="-25000"/>
              <a:t>x</a:t>
            </a:r>
            <a:r>
              <a:rPr lang="en-US" sz="2000"/>
              <a:t> = x</a:t>
            </a:r>
            <a:r>
              <a:rPr lang="en-US" sz="2000" baseline="-25000"/>
              <a:t>2</a:t>
            </a:r>
            <a:r>
              <a:rPr lang="en-US" sz="2000"/>
              <a:t> –x</a:t>
            </a:r>
            <a:r>
              <a:rPr lang="en-US" sz="2000" baseline="-25000"/>
              <a:t>1</a:t>
            </a:r>
            <a:r>
              <a:rPr lang="en-US" sz="2000"/>
              <a:t>.</a:t>
            </a:r>
            <a:endParaRPr lang="ru-RU" sz="200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000"/>
              <a:t>s</a:t>
            </a:r>
            <a:r>
              <a:rPr lang="en-US" sz="2000" baseline="-25000"/>
              <a:t>x</a:t>
            </a:r>
            <a:r>
              <a:rPr lang="en-US" sz="2000"/>
              <a:t> = 7 </a:t>
            </a:r>
            <a:r>
              <a:rPr lang="ru-RU" sz="2000"/>
              <a:t>м – (-5 м) = 12 м.</a:t>
            </a:r>
            <a:endParaRPr lang="en-US" sz="200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000"/>
              <a:t>s</a:t>
            </a:r>
            <a:r>
              <a:rPr lang="en-US" sz="2000" baseline="-25000"/>
              <a:t>y</a:t>
            </a:r>
            <a:r>
              <a:rPr lang="en-US" sz="2000"/>
              <a:t> = y</a:t>
            </a:r>
            <a:r>
              <a:rPr lang="en-US" sz="2000" baseline="-25000"/>
              <a:t>2</a:t>
            </a:r>
            <a:r>
              <a:rPr lang="en-US" sz="2000"/>
              <a:t> –y</a:t>
            </a:r>
            <a:r>
              <a:rPr lang="en-US" sz="2000" baseline="-25000"/>
              <a:t>1</a:t>
            </a:r>
            <a:r>
              <a:rPr lang="en-US" sz="2000"/>
              <a:t>.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2000"/>
              <a:t>s</a:t>
            </a:r>
            <a:r>
              <a:rPr lang="en-US" sz="2000" baseline="-25000"/>
              <a:t>y</a:t>
            </a:r>
            <a:r>
              <a:rPr lang="en-US" sz="2000"/>
              <a:t> = 6 </a:t>
            </a:r>
            <a:r>
              <a:rPr lang="ru-RU" sz="2000"/>
              <a:t>м – (-3 м) = 9 м.</a:t>
            </a:r>
            <a:endParaRPr lang="en-US" sz="200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000"/>
              <a:t>s = </a:t>
            </a:r>
            <a:r>
              <a:rPr lang="en-US" sz="2000">
                <a:cs typeface="Arial" charset="0"/>
              </a:rPr>
              <a:t>√s</a:t>
            </a:r>
            <a:r>
              <a:rPr lang="en-US" sz="2000" baseline="-25000">
                <a:cs typeface="Arial" charset="0"/>
              </a:rPr>
              <a:t>x</a:t>
            </a:r>
            <a:r>
              <a:rPr lang="en-US" sz="2000" baseline="30000">
                <a:cs typeface="Arial" charset="0"/>
              </a:rPr>
              <a:t>2</a:t>
            </a:r>
            <a:r>
              <a:rPr lang="en-US" sz="2000">
                <a:cs typeface="Arial" charset="0"/>
              </a:rPr>
              <a:t> + s</a:t>
            </a:r>
            <a:r>
              <a:rPr lang="en-US" sz="2000" baseline="-25000">
                <a:cs typeface="Arial" charset="0"/>
              </a:rPr>
              <a:t>y</a:t>
            </a:r>
            <a:r>
              <a:rPr lang="en-US" sz="2000" baseline="30000">
                <a:cs typeface="Arial" charset="0"/>
              </a:rPr>
              <a:t>2</a:t>
            </a:r>
            <a:r>
              <a:rPr lang="en-US" sz="2000">
                <a:cs typeface="Arial" charset="0"/>
              </a:rPr>
              <a:t> = </a:t>
            </a:r>
            <a:endParaRPr lang="ru-RU" sz="2000">
              <a:cs typeface="Arial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ru-RU" sz="2000">
                <a:cs typeface="Arial" charset="0"/>
              </a:rPr>
              <a:t>= </a:t>
            </a:r>
            <a:r>
              <a:rPr lang="en-US" sz="2000">
                <a:cs typeface="Arial" charset="0"/>
              </a:rPr>
              <a:t>√</a:t>
            </a:r>
            <a:r>
              <a:rPr lang="ru-RU" sz="2000">
                <a:cs typeface="Arial" charset="0"/>
              </a:rPr>
              <a:t>(</a:t>
            </a:r>
            <a:r>
              <a:rPr lang="en-US" sz="2000">
                <a:cs typeface="Arial" charset="0"/>
              </a:rPr>
              <a:t>12 </a:t>
            </a:r>
            <a:r>
              <a:rPr lang="ru-RU" sz="2000">
                <a:cs typeface="Arial" charset="0"/>
              </a:rPr>
              <a:t>м)</a:t>
            </a:r>
            <a:r>
              <a:rPr lang="ru-RU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 + (9 м)</a:t>
            </a:r>
            <a:r>
              <a:rPr lang="ru-RU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 = 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ru-RU" sz="2000">
                <a:cs typeface="Arial" charset="0"/>
              </a:rPr>
              <a:t>= √144 м</a:t>
            </a:r>
            <a:r>
              <a:rPr lang="ru-RU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 + 81 м</a:t>
            </a:r>
            <a:r>
              <a:rPr lang="ru-RU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 =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ru-RU" sz="2000">
                <a:cs typeface="Arial" charset="0"/>
              </a:rPr>
              <a:t>= √225 м</a:t>
            </a:r>
            <a:r>
              <a:rPr lang="ru-RU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 = 15 м.</a:t>
            </a:r>
          </a:p>
        </p:txBody>
      </p:sp>
      <p:pic>
        <p:nvPicPr>
          <p:cNvPr id="12292" name="Picture 4" descr="граф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35113"/>
            <a:ext cx="5322888" cy="5322887"/>
          </a:xfrm>
          <a:prstGeom prst="rect">
            <a:avLst/>
          </a:prstGeom>
          <a:noFill/>
        </p:spPr>
      </p:pic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1692275" y="4868863"/>
            <a:ext cx="71438" cy="80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 flipH="1">
            <a:off x="4572000" y="2708275"/>
            <a:ext cx="73025" cy="698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1258888" y="4724400"/>
            <a:ext cx="36036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М</a:t>
            </a:r>
            <a:r>
              <a:rPr lang="ru-RU" b="1" baseline="-25000"/>
              <a:t>1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4643438" y="2205038"/>
            <a:ext cx="360362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М</a:t>
            </a:r>
            <a:r>
              <a:rPr lang="ru-RU" b="1" baseline="-25000"/>
              <a:t>2</a:t>
            </a:r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1692275" y="2781300"/>
            <a:ext cx="2879725" cy="216058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2987675" y="3357563"/>
            <a:ext cx="215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</a:t>
            </a:r>
            <a:endParaRPr lang="ru-RU" b="1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3059113" y="33575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V="1">
            <a:off x="1692275" y="4221163"/>
            <a:ext cx="0" cy="647700"/>
          </a:xfrm>
          <a:prstGeom prst="line">
            <a:avLst/>
          </a:prstGeom>
          <a:noFill/>
          <a:ln w="571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4572000" y="2781300"/>
            <a:ext cx="0" cy="1439863"/>
          </a:xfrm>
          <a:prstGeom prst="line">
            <a:avLst/>
          </a:prstGeom>
          <a:noFill/>
          <a:ln w="571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1692275" y="4221163"/>
            <a:ext cx="28797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3203575" y="4292600"/>
            <a:ext cx="2159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</a:t>
            </a:r>
            <a:r>
              <a:rPr lang="en-US" b="1" baseline="-25000"/>
              <a:t>x</a:t>
            </a:r>
            <a:endParaRPr lang="ru-RU" b="1" baseline="-25000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1692275" y="4941888"/>
            <a:ext cx="1223963" cy="0"/>
          </a:xfrm>
          <a:prstGeom prst="line">
            <a:avLst/>
          </a:prstGeom>
          <a:noFill/>
          <a:ln w="571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 flipH="1">
            <a:off x="2916238" y="2781300"/>
            <a:ext cx="1655762" cy="0"/>
          </a:xfrm>
          <a:prstGeom prst="line">
            <a:avLst/>
          </a:prstGeom>
          <a:noFill/>
          <a:ln w="571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V="1">
            <a:off x="2916238" y="2781300"/>
            <a:ext cx="0" cy="21605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2627313" y="3068638"/>
            <a:ext cx="215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</a:t>
            </a:r>
            <a:r>
              <a:rPr lang="en-US" b="1" baseline="-25000"/>
              <a:t>y</a:t>
            </a:r>
            <a:endParaRPr lang="ru-RU" b="1" baseline="-25000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V="1">
            <a:off x="1692275" y="2781300"/>
            <a:ext cx="0" cy="216058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H="1">
            <a:off x="1692275" y="2781300"/>
            <a:ext cx="2879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6156325" y="3357563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5940425" y="3716338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5940425" y="4076700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5940425" y="4437063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20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12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12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12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0"/>
                                        <p:tgtEl>
                                          <p:spTgt spid="12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12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0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12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4" grpId="0" animBg="1"/>
      <p:bldP spid="12300" grpId="0"/>
      <p:bldP spid="12301" grpId="0"/>
      <p:bldP spid="12303" grpId="0" animBg="1"/>
      <p:bldP spid="12304" grpId="0"/>
      <p:bldP spid="12305" grpId="0" animBg="1"/>
      <p:bldP spid="12306" grpId="0" animBg="1"/>
      <p:bldP spid="12307" grpId="0" animBg="1"/>
      <p:bldP spid="12308" grpId="0" animBg="1"/>
      <p:bldP spid="12310" grpId="0"/>
      <p:bldP spid="12311" grpId="0" animBg="1"/>
      <p:bldP spid="12314" grpId="0" animBg="1"/>
      <p:bldP spid="12315" grpId="0" animBg="1"/>
      <p:bldP spid="12316" grpId="0"/>
      <p:bldP spid="12317" grpId="0" animBg="1"/>
      <p:bldP spid="12319" grpId="0" animBg="1"/>
      <p:bldP spid="12320" grpId="0" animBg="1"/>
      <p:bldP spid="12321" grpId="0" animBg="1"/>
      <p:bldP spid="12322" grpId="0" animBg="1"/>
      <p:bldP spid="123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Выводы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2000"/>
              <a:t>Зная начальные координаты тела</a:t>
            </a:r>
            <a:r>
              <a:rPr lang="en-US" sz="2000"/>
              <a:t> </a:t>
            </a:r>
            <a:r>
              <a:rPr lang="ru-RU" sz="2000"/>
              <a:t>(точки) и проекции вектора перемещения на координатные оси за время </a:t>
            </a:r>
            <a:r>
              <a:rPr lang="en-US" sz="2000"/>
              <a:t>t</a:t>
            </a:r>
            <a:r>
              <a:rPr lang="ru-RU" sz="2000"/>
              <a:t>, можно найти</a:t>
            </a:r>
            <a:r>
              <a:rPr lang="en-US" sz="2000"/>
              <a:t> </a:t>
            </a:r>
            <a:r>
              <a:rPr lang="ru-RU" sz="2000"/>
              <a:t>координаты тела в момент времени </a:t>
            </a:r>
            <a:r>
              <a:rPr lang="en-US" sz="2000"/>
              <a:t>t</a:t>
            </a:r>
            <a:r>
              <a:rPr lang="ru-RU" sz="2000"/>
              <a:t>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sz="2000"/>
              <a:t>                                  </a:t>
            </a:r>
            <a:r>
              <a:rPr lang="en-US" sz="2000"/>
              <a:t>x = x</a:t>
            </a:r>
            <a:r>
              <a:rPr lang="en-US" sz="2000" baseline="-25000"/>
              <a:t>0</a:t>
            </a:r>
            <a:r>
              <a:rPr lang="en-US" sz="2000"/>
              <a:t> + s</a:t>
            </a:r>
            <a:r>
              <a:rPr lang="en-US" sz="2000" baseline="-25000"/>
              <a:t>x</a:t>
            </a:r>
            <a:r>
              <a:rPr lang="ru-RU" sz="2000"/>
              <a:t>,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sz="2000" b="1"/>
              <a:t>                                  </a:t>
            </a:r>
            <a:r>
              <a:rPr lang="en-US" sz="2000"/>
              <a:t>y = y</a:t>
            </a:r>
            <a:r>
              <a:rPr lang="en-US" sz="2000" baseline="-25000"/>
              <a:t>0</a:t>
            </a:r>
            <a:r>
              <a:rPr lang="en-US" sz="2000"/>
              <a:t> + s</a:t>
            </a:r>
            <a:r>
              <a:rPr lang="en-US" sz="2000" baseline="-25000"/>
              <a:t>y</a:t>
            </a:r>
            <a:r>
              <a:rPr lang="en-US" sz="2000"/>
              <a:t>,</a:t>
            </a:r>
            <a:r>
              <a:rPr lang="ru-RU" sz="2000"/>
              <a:t> где </a:t>
            </a:r>
            <a:r>
              <a:rPr lang="en-US" sz="2000"/>
              <a:t>x</a:t>
            </a:r>
            <a:r>
              <a:rPr lang="en-US" sz="2000" baseline="-25000"/>
              <a:t>0</a:t>
            </a:r>
            <a:r>
              <a:rPr lang="ru-RU" sz="2000" baseline="-25000"/>
              <a:t> </a:t>
            </a:r>
            <a:r>
              <a:rPr lang="ru-RU" sz="2000"/>
              <a:t>и </a:t>
            </a:r>
            <a:r>
              <a:rPr lang="en-US" sz="2000"/>
              <a:t>y</a:t>
            </a:r>
            <a:r>
              <a:rPr lang="en-US" sz="2000" baseline="-25000"/>
              <a:t>0</a:t>
            </a:r>
            <a:r>
              <a:rPr lang="en-US" sz="2000"/>
              <a:t> – </a:t>
            </a:r>
            <a:r>
              <a:rPr lang="ru-RU" sz="2000"/>
              <a:t>начальные координаты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sz="2000"/>
              <a:t>      ( координаты в момент времени </a:t>
            </a:r>
            <a:r>
              <a:rPr lang="en-US" sz="2000"/>
              <a:t>t =</a:t>
            </a:r>
            <a:r>
              <a:rPr lang="ru-RU" sz="2000"/>
              <a:t> </a:t>
            </a:r>
            <a:r>
              <a:rPr lang="en-US" sz="2000"/>
              <a:t>0).</a:t>
            </a:r>
            <a:endParaRPr lang="ru-RU" sz="2000"/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ru-RU" sz="2000"/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ru-RU" sz="2000"/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sz="2000"/>
              <a:t>Зная проекции любого вектора на координатные оси, можно найти модуль этого вектора, например, вектора перемещения: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sz="2000"/>
              <a:t>                             </a:t>
            </a:r>
            <a:r>
              <a:rPr lang="en-US" sz="2000"/>
              <a:t>s = </a:t>
            </a:r>
            <a:r>
              <a:rPr lang="en-US" sz="2000">
                <a:cs typeface="Arial" charset="0"/>
              </a:rPr>
              <a:t>√s</a:t>
            </a:r>
            <a:r>
              <a:rPr lang="en-US" sz="2000" baseline="-25000">
                <a:cs typeface="Arial" charset="0"/>
              </a:rPr>
              <a:t>x</a:t>
            </a:r>
            <a:r>
              <a:rPr lang="en-US" sz="2000" baseline="30000">
                <a:cs typeface="Arial" charset="0"/>
              </a:rPr>
              <a:t>2</a:t>
            </a:r>
            <a:r>
              <a:rPr lang="en-US" sz="2000">
                <a:cs typeface="Arial" charset="0"/>
              </a:rPr>
              <a:t> + s</a:t>
            </a:r>
            <a:r>
              <a:rPr lang="en-US" sz="2000" baseline="-25000">
                <a:cs typeface="Arial" charset="0"/>
              </a:rPr>
              <a:t>y</a:t>
            </a:r>
            <a:r>
              <a:rPr lang="en-US" sz="2000" baseline="30000">
                <a:cs typeface="Arial" charset="0"/>
              </a:rPr>
              <a:t>2</a:t>
            </a:r>
            <a:r>
              <a:rPr lang="ru-RU" sz="2000">
                <a:cs typeface="Arial" charset="0"/>
              </a:rPr>
              <a:t>.</a:t>
            </a:r>
            <a:endParaRPr lang="ru-RU" sz="2000"/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ru-RU" sz="2000"/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ru-RU" sz="2800"/>
              <a:t>                                 </a:t>
            </a:r>
          </a:p>
        </p:txBody>
      </p:sp>
      <p:sp>
        <p:nvSpPr>
          <p:cNvPr id="61444" name="Line 4"/>
          <p:cNvSpPr>
            <a:spLocks noChangeShapeType="1"/>
          </p:cNvSpPr>
          <p:nvPr/>
        </p:nvSpPr>
        <p:spPr bwMode="auto">
          <a:xfrm>
            <a:off x="3132138" y="4797425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713</TotalTime>
  <Words>273</Words>
  <Application>Microsoft Office PowerPoint</Application>
  <PresentationFormat>Экран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Оформление по умолчанию</vt:lpstr>
      <vt:lpstr> Определение координаты движущегося тела</vt:lpstr>
      <vt:lpstr>Вопросы для повторения пройденного материала</vt:lpstr>
      <vt:lpstr>Проекция вектора на координатную ось</vt:lpstr>
      <vt:lpstr>Слайд 4</vt:lpstr>
      <vt:lpstr>Слайд 5</vt:lpstr>
      <vt:lpstr>Слайд 6</vt:lpstr>
      <vt:lpstr>.   Тело из точки М1 с координатами x1 = -5 м, y1 = -3 м переместилось в точку М2 с координатами x2 = 7 м, y2 = 6 м. Сделать чертеж, найти перемещение и его проекции на оси координат.</vt:lpstr>
      <vt:lpstr>Выводы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Борис</dc:creator>
  <cp:lastModifiedBy>User</cp:lastModifiedBy>
  <cp:revision>13</cp:revision>
  <dcterms:created xsi:type="dcterms:W3CDTF">2013-06-04T08:29:05Z</dcterms:created>
  <dcterms:modified xsi:type="dcterms:W3CDTF">2016-09-24T17:09:51Z</dcterms:modified>
</cp:coreProperties>
</file>